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3"/>
  </p:notesMasterIdLst>
  <p:sldIdLst>
    <p:sldId id="293" r:id="rId2"/>
    <p:sldId id="324" r:id="rId3"/>
    <p:sldId id="377" r:id="rId4"/>
    <p:sldId id="376" r:id="rId5"/>
    <p:sldId id="378" r:id="rId6"/>
    <p:sldId id="379" r:id="rId7"/>
    <p:sldId id="380" r:id="rId8"/>
    <p:sldId id="381" r:id="rId9"/>
    <p:sldId id="382" r:id="rId10"/>
    <p:sldId id="383" r:id="rId11"/>
    <p:sldId id="34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4CB"/>
    <a:srgbClr val="386546"/>
    <a:srgbClr val="314C57"/>
    <a:srgbClr val="F3EDE7"/>
    <a:srgbClr val="CCA49C"/>
    <a:srgbClr val="F2E2D2"/>
    <a:srgbClr val="627981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69" autoAdjust="0"/>
    <p:restoredTop sz="70751" autoAdjust="0"/>
  </p:normalViewPr>
  <p:slideViewPr>
    <p:cSldViewPr snapToGrid="0">
      <p:cViewPr varScale="1">
        <p:scale>
          <a:sx n="82" d="100"/>
          <a:sy n="82" d="100"/>
        </p:scale>
        <p:origin x="242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-201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E57F5D-A29A-467B-8DA0-E27B9F78C470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E29B74-24F7-4777-B83F-4E0764DD8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439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29B74-24F7-4777-B83F-4E0764DD882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905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29B74-24F7-4777-B83F-4E0764DD882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6805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29B74-24F7-4777-B83F-4E0764DD882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3076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29B74-24F7-4777-B83F-4E0764DD882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071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29B74-24F7-4777-B83F-4E0764DD882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8182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29B74-24F7-4777-B83F-4E0764DD882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3457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29B74-24F7-4777-B83F-4E0764DD882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7481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29B74-24F7-4777-B83F-4E0764DD882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812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4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0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1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1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2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1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0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7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3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8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1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5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221543"/>
            <a:ext cx="9144000" cy="175432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Determining Your Personal Learning Styles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Global Learning Strategies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850169" y="1828800"/>
            <a:ext cx="5443662" cy="85685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1850169" y="2821855"/>
            <a:ext cx="5443662" cy="859536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1850169" y="3817596"/>
            <a:ext cx="5443662" cy="859536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32354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50169" y="4016531"/>
            <a:ext cx="5274381" cy="461665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323542"/>
                </a:solidFill>
              </a:rPr>
              <a:t>Online topic overviews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934808" y="3004465"/>
            <a:ext cx="5274381" cy="461665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323542"/>
                </a:solidFill>
              </a:rPr>
              <a:t>Flowcharts, diagrams, idea trees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34807" y="2029890"/>
            <a:ext cx="5274381" cy="461665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323542"/>
                </a:solidFill>
              </a:rPr>
              <a:t>Table of contents and section headings</a:t>
            </a:r>
          </a:p>
        </p:txBody>
      </p:sp>
    </p:spTree>
    <p:extLst>
      <p:ext uri="{BB962C8B-B14F-4D97-AF65-F5344CB8AC3E}">
        <p14:creationId xmlns:p14="http://schemas.microsoft.com/office/powerpoint/2010/main" val="24996491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>
                  <a:solidFill>
                    <a:srgbClr val="323542"/>
                  </a:solidFill>
                  <a:latin typeface="Century Gothic" panose="020B0502020202020204" pitchFamily="34" charset="0"/>
                </a:rPr>
                <a:t>Learning Styles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2" y="1580911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09102"/>
              <a:ext cx="780757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Visual and Verbal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42922" y="2472263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898085"/>
              <a:ext cx="780757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Active and Reflective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42922" y="3361169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898085"/>
              <a:ext cx="780757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Sensing and Intuitive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42922" y="4250115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898085"/>
              <a:ext cx="780757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Sequential and Global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Visual Learning Strategies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850169" y="1828800"/>
            <a:ext cx="5443662" cy="856850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1850169" y="2821855"/>
            <a:ext cx="5443662" cy="859536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323542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1850169" y="3817596"/>
            <a:ext cx="5443662" cy="859536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18617" y="2009220"/>
            <a:ext cx="5274381" cy="461665"/>
          </a:xfrm>
          <a:prstGeom prst="rect">
            <a:avLst/>
          </a:prstGeom>
          <a:solidFill>
            <a:srgbClr val="F2E2D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323542"/>
                </a:solidFill>
              </a:rPr>
              <a:t>Timeline of people or events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18617" y="3029567"/>
            <a:ext cx="5274381" cy="461665"/>
          </a:xfrm>
          <a:prstGeom prst="rect">
            <a:avLst/>
          </a:prstGeom>
          <a:solidFill>
            <a:srgbClr val="F2E2D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323542"/>
                </a:solidFill>
              </a:rPr>
              <a:t>Colored highlighters or markers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07600" y="3997044"/>
            <a:ext cx="5274381" cy="461665"/>
          </a:xfrm>
          <a:prstGeom prst="rect">
            <a:avLst/>
          </a:prstGeom>
          <a:solidFill>
            <a:srgbClr val="F2E2D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323542"/>
                </a:solidFill>
              </a:rPr>
              <a:t>YouTube video</a:t>
            </a:r>
          </a:p>
        </p:txBody>
      </p:sp>
    </p:spTree>
    <p:extLst>
      <p:ext uri="{BB962C8B-B14F-4D97-AF65-F5344CB8AC3E}">
        <p14:creationId xmlns:p14="http://schemas.microsoft.com/office/powerpoint/2010/main" val="225325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Verbal Learning Strategies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1850169" y="1828800"/>
            <a:ext cx="5443662" cy="856850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035661" y="2008612"/>
              <a:ext cx="5274381" cy="52616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rgbClr val="323542"/>
                  </a:solidFill>
                </a:rPr>
                <a:t>Summary of lectures or readings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850169" y="2821855"/>
            <a:ext cx="5443662" cy="859536"/>
            <a:chOff x="1859434" y="1822196"/>
            <a:chExt cx="5443662" cy="693935"/>
          </a:xfrm>
          <a:solidFill>
            <a:srgbClr val="F2E2D2"/>
          </a:solidFill>
        </p:grpSpPr>
        <p:sp>
          <p:nvSpPr>
            <p:cNvPr id="55" name="Rectangle 54"/>
            <p:cNvSpPr/>
            <p:nvPr/>
          </p:nvSpPr>
          <p:spPr>
            <a:xfrm>
              <a:off x="1859434" y="1822196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rgbClr val="323542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951021" y="1964045"/>
              <a:ext cx="5274381" cy="52616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rgbClr val="323542"/>
                  </a:solidFill>
                </a:rPr>
                <a:t>Notebook or Google Docs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1850169" y="3817596"/>
            <a:ext cx="5443662" cy="859536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58" name="Rectangle 5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2024644" y="1993251"/>
              <a:ext cx="5274381" cy="52616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rgbClr val="323542"/>
                  </a:solidFill>
                </a:rPr>
                <a:t>Audio books or personal recordings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6002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Active Learning Strategies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850169" y="1828800"/>
            <a:ext cx="5443662" cy="856850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1850169" y="2821855"/>
            <a:ext cx="5443662" cy="859536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323542"/>
              </a:solidFill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1850169" y="3817596"/>
            <a:ext cx="5443662" cy="859536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58" name="Rectangle 5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rgbClr val="323542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991593" y="1993251"/>
              <a:ext cx="5274381" cy="372719"/>
            </a:xfrm>
            <a:prstGeom prst="rect">
              <a:avLst/>
            </a:prstGeom>
            <a:solidFill>
              <a:srgbClr val="314C57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Frequent short breaks</a:t>
              </a: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1934807" y="3002013"/>
            <a:ext cx="5274381" cy="461665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Practice quizzes or activities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40651" y="2042280"/>
            <a:ext cx="5274381" cy="461665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Study groups</a:t>
            </a:r>
          </a:p>
        </p:txBody>
      </p:sp>
    </p:spTree>
    <p:extLst>
      <p:ext uri="{BB962C8B-B14F-4D97-AF65-F5344CB8AC3E}">
        <p14:creationId xmlns:p14="http://schemas.microsoft.com/office/powerpoint/2010/main" val="4207605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Reflective Learning Strategies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850169" y="1828800"/>
            <a:ext cx="5443662" cy="856850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1850169" y="2821855"/>
            <a:ext cx="5443662" cy="859536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323542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1850169" y="3817596"/>
            <a:ext cx="5443662" cy="859536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32354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29634" y="4000722"/>
            <a:ext cx="5274381" cy="461665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Folders or note-taking app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929634" y="3018549"/>
            <a:ext cx="5274381" cy="461665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White noise machine or website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34808" y="2047893"/>
            <a:ext cx="5274381" cy="461665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Quiet workspace</a:t>
            </a:r>
          </a:p>
        </p:txBody>
      </p:sp>
    </p:spTree>
    <p:extLst>
      <p:ext uri="{BB962C8B-B14F-4D97-AF65-F5344CB8AC3E}">
        <p14:creationId xmlns:p14="http://schemas.microsoft.com/office/powerpoint/2010/main" val="172777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Sensing Learning Strategies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850169" y="1828800"/>
            <a:ext cx="5443662" cy="856850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1850169" y="2821855"/>
            <a:ext cx="5443662" cy="859536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323542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1850169" y="3817596"/>
            <a:ext cx="5443662" cy="859536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323542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29634" y="2031258"/>
            <a:ext cx="5274381" cy="461665"/>
          </a:xfrm>
          <a:prstGeom prst="rect">
            <a:avLst/>
          </a:prstGeom>
          <a:solidFill>
            <a:srgbClr val="38654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Real-life applications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929633" y="2996919"/>
            <a:ext cx="5274381" cy="461665"/>
          </a:xfrm>
          <a:prstGeom prst="rect">
            <a:avLst/>
          </a:prstGeom>
          <a:solidFill>
            <a:srgbClr val="38654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Practical study tips or ideas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29633" y="3992660"/>
            <a:ext cx="5274381" cy="461665"/>
          </a:xfrm>
          <a:prstGeom prst="rect">
            <a:avLst/>
          </a:prstGeom>
          <a:solidFill>
            <a:srgbClr val="38654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Study groups</a:t>
            </a:r>
          </a:p>
        </p:txBody>
      </p:sp>
    </p:spTree>
    <p:extLst>
      <p:ext uri="{BB962C8B-B14F-4D97-AF65-F5344CB8AC3E}">
        <p14:creationId xmlns:p14="http://schemas.microsoft.com/office/powerpoint/2010/main" val="580415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Intuitive Learning Strategies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850169" y="1828800"/>
            <a:ext cx="5443662" cy="856850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1850169" y="2821855"/>
            <a:ext cx="5443662" cy="859536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323542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1850169" y="3817596"/>
            <a:ext cx="5443662" cy="859536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32354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50169" y="4016531"/>
            <a:ext cx="5274381" cy="461665"/>
          </a:xfrm>
          <a:prstGeom prst="rect">
            <a:avLst/>
          </a:prstGeom>
          <a:solidFill>
            <a:srgbClr val="38654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Paper or digital planner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934808" y="3004465"/>
            <a:ext cx="5274381" cy="461665"/>
          </a:xfrm>
          <a:prstGeom prst="rect">
            <a:avLst/>
          </a:prstGeom>
          <a:solidFill>
            <a:srgbClr val="38654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Background music or playlist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34807" y="2029890"/>
            <a:ext cx="5274381" cy="461665"/>
          </a:xfrm>
          <a:prstGeom prst="rect">
            <a:avLst/>
          </a:prstGeom>
          <a:solidFill>
            <a:srgbClr val="38654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Varied study locations</a:t>
            </a:r>
          </a:p>
        </p:txBody>
      </p:sp>
    </p:spTree>
    <p:extLst>
      <p:ext uri="{BB962C8B-B14F-4D97-AF65-F5344CB8AC3E}">
        <p14:creationId xmlns:p14="http://schemas.microsoft.com/office/powerpoint/2010/main" val="1775252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Sequential Learning Strategies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850169" y="1828800"/>
            <a:ext cx="5443662" cy="85685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1850169" y="2821855"/>
            <a:ext cx="5443662" cy="859536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1850169" y="3817596"/>
            <a:ext cx="5443662" cy="859536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32354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50169" y="4016531"/>
            <a:ext cx="5274381" cy="461665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323542"/>
                </a:solidFill>
              </a:rPr>
              <a:t>Printed or digital checklists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934808" y="3004465"/>
            <a:ext cx="5274381" cy="461665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323542"/>
                </a:solidFill>
              </a:rPr>
              <a:t>Online step-by-step tutorials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34807" y="2029890"/>
            <a:ext cx="5274381" cy="461665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323542"/>
                </a:solidFill>
              </a:rPr>
              <a:t>Lists or outlines</a:t>
            </a:r>
          </a:p>
        </p:txBody>
      </p:sp>
    </p:spTree>
    <p:extLst>
      <p:ext uri="{BB962C8B-B14F-4D97-AF65-F5344CB8AC3E}">
        <p14:creationId xmlns:p14="http://schemas.microsoft.com/office/powerpoint/2010/main" val="4066470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1167</TotalTime>
  <Words>163</Words>
  <Application>Microsoft Office PowerPoint</Application>
  <PresentationFormat>On-screen Show (4:3)</PresentationFormat>
  <Paragraphs>57</Paragraphs>
  <Slides>11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Clark</cp:lastModifiedBy>
  <cp:revision>128</cp:revision>
  <dcterms:created xsi:type="dcterms:W3CDTF">2014-11-06T15:36:04Z</dcterms:created>
  <dcterms:modified xsi:type="dcterms:W3CDTF">2018-05-04T18:21:58Z</dcterms:modified>
</cp:coreProperties>
</file>